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24.jpg" ContentType="image/png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73" r:id="rId5"/>
    <p:sldId id="274" r:id="rId6"/>
    <p:sldId id="290" r:id="rId7"/>
    <p:sldId id="291" r:id="rId8"/>
    <p:sldId id="292" r:id="rId9"/>
    <p:sldId id="293" r:id="rId10"/>
    <p:sldId id="275" r:id="rId11"/>
    <p:sldId id="276" r:id="rId12"/>
    <p:sldId id="294" r:id="rId13"/>
    <p:sldId id="295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FFCC"/>
    <a:srgbClr val="009900"/>
    <a:srgbClr val="000099"/>
    <a:srgbClr val="660066"/>
    <a:srgbClr val="006600"/>
    <a:srgbClr val="CC3300"/>
    <a:srgbClr val="66FFFF"/>
    <a:srgbClr val="008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0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4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4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8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5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CB72-B978-4973-A9AB-506B9A1DFE52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DBCA-A835-4F8A-8376-235BA9E45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5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26.jp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image" Target="../media/image11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image" Target="../media/image1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6.m4a"/><Relationship Id="rId7" Type="http://schemas.openxmlformats.org/officeDocument/2006/relationships/image" Target="../media/image18.jp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2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1.gif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24.jp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9774" y="4867873"/>
            <a:ext cx="8956430" cy="1459523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the English period</a:t>
            </a:r>
            <a:endParaRPr lang="en-US" sz="6600" b="1" dirty="0">
              <a:ln w="6600">
                <a:solidFill>
                  <a:srgbClr val="FF000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38" y="772363"/>
            <a:ext cx="10475307" cy="37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2"/>
    </mc:Choice>
    <mc:Fallback xmlns="">
      <p:transition spd="slow" advTm="115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56"/>
            <a:ext cx="12192000" cy="5881043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461939" y="109017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pic>
        <p:nvPicPr>
          <p:cNvPr id="9" name="hướng dẫ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"/>
    </mc:Choice>
    <mc:Fallback xmlns="">
      <p:transition spd="slow" advTm="37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45066" y="164435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</a:t>
            </a:r>
            <a:r>
              <a:rPr lang="en-US" sz="4000" b="1" dirty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9</a:t>
            </a: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: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1674" y="745894"/>
            <a:ext cx="11817926" cy="2437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Arial Black" panose="020B0A04020102020204" pitchFamily="34" charset="0"/>
              </a:rPr>
              <a:t>	</a:t>
            </a:r>
            <a:r>
              <a:rPr lang="en-US" dirty="0" err="1" smtClean="0">
                <a:latin typeface="Arial Black" panose="020B0A04020102020204" pitchFamily="34" charset="0"/>
              </a:rPr>
              <a:t>Đáp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</a:rPr>
              <a:t>án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1: Ask and answer.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B</a:t>
            </a:r>
            <a:r>
              <a:rPr lang="en-US" dirty="0" smtClean="0">
                <a:latin typeface="Arial Black" panose="020B0A04020102020204" pitchFamily="34" charset="0"/>
              </a:rPr>
              <a:t>iggest fruit?: What’s the biggest fruit? – A melon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Fastest transportation?: </a:t>
            </a:r>
            <a:r>
              <a:rPr lang="en-US" dirty="0">
                <a:latin typeface="Arial Black" panose="020B0A04020102020204" pitchFamily="34" charset="0"/>
              </a:rPr>
              <a:t>W</a:t>
            </a:r>
            <a:r>
              <a:rPr lang="en-US" dirty="0" smtClean="0">
                <a:latin typeface="Arial Black" panose="020B0A04020102020204" pitchFamily="34" charset="0"/>
              </a:rPr>
              <a:t>hat’s </a:t>
            </a:r>
            <a:r>
              <a:rPr lang="en-US" dirty="0">
                <a:latin typeface="Arial Black" panose="020B0A04020102020204" pitchFamily="34" charset="0"/>
              </a:rPr>
              <a:t>the </a:t>
            </a:r>
            <a:r>
              <a:rPr lang="en-US" dirty="0" smtClean="0">
                <a:latin typeface="Arial Black" panose="020B0A04020102020204" pitchFamily="34" charset="0"/>
              </a:rPr>
              <a:t>fastest transportation? – A plane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Tallest animal?: </a:t>
            </a:r>
            <a:r>
              <a:rPr lang="en-US" dirty="0">
                <a:latin typeface="Arial Black" panose="020B0A04020102020204" pitchFamily="34" charset="0"/>
              </a:rPr>
              <a:t>W</a:t>
            </a:r>
            <a:r>
              <a:rPr lang="en-US" dirty="0" smtClean="0">
                <a:latin typeface="Arial Black" panose="020B0A04020102020204" pitchFamily="34" charset="0"/>
              </a:rPr>
              <a:t>hat’s </a:t>
            </a:r>
            <a:r>
              <a:rPr lang="en-US" dirty="0">
                <a:latin typeface="Arial Black" panose="020B0A04020102020204" pitchFamily="34" charset="0"/>
              </a:rPr>
              <a:t>the </a:t>
            </a:r>
            <a:r>
              <a:rPr lang="en-US" dirty="0" smtClean="0">
                <a:latin typeface="Arial Black" panose="020B0A04020102020204" pitchFamily="34" charset="0"/>
              </a:rPr>
              <a:t>tallest animal? – A giraffe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Smallest country?: What’s the smallest country? – Viet Nam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Slowest animal</a:t>
            </a:r>
            <a:r>
              <a:rPr lang="en-US" dirty="0">
                <a:latin typeface="Arial Black" panose="020B0A04020102020204" pitchFamily="34" charset="0"/>
              </a:rPr>
              <a:t>?: What’s </a:t>
            </a:r>
            <a:r>
              <a:rPr lang="en-US" dirty="0" smtClean="0">
                <a:latin typeface="Arial Black" panose="020B0A04020102020204" pitchFamily="34" charset="0"/>
              </a:rPr>
              <a:t>the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slowest </a:t>
            </a:r>
            <a:r>
              <a:rPr lang="en-US" dirty="0">
                <a:latin typeface="Arial Black" panose="020B0A04020102020204" pitchFamily="34" charset="0"/>
              </a:rPr>
              <a:t>animal</a:t>
            </a:r>
            <a:r>
              <a:rPr lang="en-US" dirty="0" smtClean="0">
                <a:latin typeface="Arial Black" panose="020B0A04020102020204" pitchFamily="34" charset="0"/>
              </a:rPr>
              <a:t>? – A monkey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69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"/>
    </mc:Choice>
    <mc:Fallback xmlns="">
      <p:transition spd="slow" advTm="26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45066" y="164435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</a:t>
            </a:r>
            <a:r>
              <a:rPr lang="en-US" sz="4000" b="1" dirty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9</a:t>
            </a: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: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341420" y="1577166"/>
            <a:ext cx="11817926" cy="2437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Arial Black" panose="020B0A04020102020204" pitchFamily="34" charset="0"/>
              </a:rPr>
              <a:t>	</a:t>
            </a:r>
            <a:r>
              <a:rPr lang="en-US" dirty="0" err="1" smtClean="0">
                <a:latin typeface="Arial Black" panose="020B0A04020102020204" pitchFamily="34" charset="0"/>
              </a:rPr>
              <a:t>Đáp</a:t>
            </a: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dirty="0" err="1" smtClean="0">
                <a:latin typeface="Arial Black" panose="020B0A04020102020204" pitchFamily="34" charset="0"/>
              </a:rPr>
              <a:t>án</a:t>
            </a:r>
            <a:r>
              <a:rPr lang="en-US" dirty="0">
                <a:latin typeface="Arial Black" panose="020B0A04020102020204" pitchFamily="34" charset="0"/>
              </a:rPr>
              <a:t> 2</a:t>
            </a:r>
            <a:r>
              <a:rPr lang="en-US" dirty="0" smtClean="0">
                <a:latin typeface="Arial Black" panose="020B0A04020102020204" pitchFamily="34" charset="0"/>
              </a:rPr>
              <a:t>: Write three sentences.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The biggest fruit is a melon.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T</a:t>
            </a:r>
            <a:r>
              <a:rPr lang="en-US" dirty="0" smtClean="0">
                <a:latin typeface="Arial Black" panose="020B0A04020102020204" pitchFamily="34" charset="0"/>
              </a:rPr>
              <a:t>he fastest transportation is a plane.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The tallest animal is a giraffe.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 Black" panose="020B0A04020102020204" pitchFamily="34" charset="0"/>
              </a:rPr>
              <a:t>T</a:t>
            </a:r>
            <a:r>
              <a:rPr lang="en-US" dirty="0" smtClean="0">
                <a:latin typeface="Arial Black" panose="020B0A04020102020204" pitchFamily="34" charset="0"/>
              </a:rPr>
              <a:t>he smallest country is Viet Nam.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 Black" panose="020B0A04020102020204" pitchFamily="34" charset="0"/>
              </a:rPr>
              <a:t>The slowest animal is a monkey.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"/>
    </mc:Choice>
    <mc:Fallback xmlns="">
      <p:transition spd="slow" advTm="26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7079673" y="0"/>
            <a:ext cx="5112327" cy="1080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</a:t>
            </a:r>
            <a:r>
              <a:rPr lang="en-US" sz="4000" b="1" dirty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9</a:t>
            </a: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: Lesson 3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4255" y="353291"/>
            <a:ext cx="609600" cy="609600"/>
          </a:xfrm>
          <a:prstGeom prst="rect">
            <a:avLst/>
          </a:prstGeom>
        </p:spPr>
      </p:pic>
      <p:pic>
        <p:nvPicPr>
          <p:cNvPr id="3" name="Track_8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4255" y="11984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11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"/>
    </mc:Choice>
    <mc:Fallback xmlns="">
      <p:transition spd="slow" advTm="2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5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6825" y="-28180"/>
            <a:ext cx="9144000" cy="1001859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PHUOC VINH AN PRIMARY SCHOOL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526" y="777734"/>
            <a:ext cx="11203737" cy="14520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</a:t>
            </a:r>
            <a:r>
              <a:rPr lang="en-US" sz="4800" b="1" dirty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9</a:t>
            </a:r>
            <a:r>
              <a:rPr lang="en-US" sz="48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: WHAT’S THE FASTEST ANIMAL IN THE WORLD?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 Lesson 3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Speaking and WRITING</a:t>
            </a:r>
            <a:endParaRPr lang="en-US" sz="4800" b="1" dirty="0">
              <a:ln w="38100">
                <a:solidFill>
                  <a:srgbClr val="800080"/>
                </a:solidFill>
                <a:prstDash val="solid"/>
              </a:ln>
              <a:solidFill>
                <a:srgbClr val="00CC00"/>
              </a:solidFill>
              <a:effectLst>
                <a:outerShdw dist="38100" dir="2700000" algn="bl" rotWithShape="0">
                  <a:schemeClr val="accent5"/>
                </a:outerShdw>
                <a:reflection blurRad="6350" stA="60000" endA="900" endPos="60000" dist="60007" dir="5400000" sy="-100000" algn="bl" rotWithShape="0"/>
              </a:effectLst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57533" y="5524082"/>
            <a:ext cx="9111175" cy="1044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rần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8" name="welcom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8"/>
    </mc:Choice>
    <mc:Fallback xmlns="">
      <p:transition spd="slow" advTm="97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1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61" y="1782864"/>
            <a:ext cx="8048105" cy="431313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274309" y="145030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pic>
        <p:nvPicPr>
          <p:cNvPr id="11" name="giao thô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5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3"/>
    </mc:Choice>
    <mc:Fallback xmlns="">
      <p:transition spd="slow" advTm="1065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377" y="1426450"/>
            <a:ext cx="6243914" cy="4203650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45066" y="205999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46120" y="5590153"/>
            <a:ext cx="4891844" cy="2230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400" dirty="0" err="1" smtClean="0">
                <a:latin typeface="Arial Black" panose="020B0A04020102020204" pitchFamily="34" charset="0"/>
              </a:rPr>
              <a:t>Cheetar</a:t>
            </a:r>
            <a:r>
              <a:rPr lang="en-US" sz="5400" dirty="0" smtClean="0">
                <a:latin typeface="Arial Black" panose="020B0A04020102020204" pitchFamily="34" charset="0"/>
              </a:rPr>
              <a:t> 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0"/>
    </mc:Choice>
    <mc:Fallback xmlns="">
      <p:transition spd="slow" advTm="80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" y="2168845"/>
            <a:ext cx="3255817" cy="2170273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94250" y="150581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75494" y="4467080"/>
            <a:ext cx="1801092" cy="10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Big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93" y="1826086"/>
            <a:ext cx="4031675" cy="268778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30" y="1529125"/>
            <a:ext cx="4599616" cy="3449712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879006" y="4679492"/>
            <a:ext cx="3394724" cy="107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Bigger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474168" y="5097866"/>
            <a:ext cx="4779817" cy="8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The biggest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12" name="so sá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21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" y="2338547"/>
            <a:ext cx="3255817" cy="1830868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94250" y="150581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26473" y="4467080"/>
            <a:ext cx="2050113" cy="10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Fast 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93" y="2128461"/>
            <a:ext cx="4031675" cy="208303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30" y="1720776"/>
            <a:ext cx="4599616" cy="3066410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879006" y="4679492"/>
            <a:ext cx="3394724" cy="107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Faster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474168" y="5097866"/>
            <a:ext cx="4779817" cy="8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The fastest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5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1" y="2811249"/>
            <a:ext cx="1844135" cy="1830868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94250" y="150581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03618" y="5008390"/>
            <a:ext cx="2050113" cy="10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Tall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81" y="2248144"/>
            <a:ext cx="3750931" cy="2500621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8" y="1046259"/>
            <a:ext cx="3435927" cy="3951873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3669088" y="4998366"/>
            <a:ext cx="3394724" cy="107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Taller 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412183" y="5209079"/>
            <a:ext cx="4779817" cy="86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The tallest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3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8" y="1177636"/>
            <a:ext cx="3180671" cy="3820730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94250" y="150581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94250" y="4981387"/>
            <a:ext cx="2507792" cy="10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small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43" y="1599108"/>
            <a:ext cx="4154776" cy="3166862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" y="1404335"/>
            <a:ext cx="4382792" cy="3361635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201066" y="4981387"/>
            <a:ext cx="3394724" cy="107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smaller  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8742219" y="4823190"/>
            <a:ext cx="3576478" cy="539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The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smallest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2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8" y="2158666"/>
            <a:ext cx="3294445" cy="2217949"/>
          </a:xfr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94250" y="150581"/>
            <a:ext cx="9348811" cy="68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smtClean="0">
                <a:ln w="38100">
                  <a:solidFill>
                    <a:srgbClr val="800080"/>
                  </a:solidFill>
                  <a:prstDash val="solid"/>
                </a:ln>
                <a:solidFill>
                  <a:srgbClr val="00CC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60000" dist="60007" dir="5400000" sy="-100000" algn="bl" rotWithShape="0"/>
                </a:effectLst>
                <a:latin typeface="Showcard Gothic" panose="04020904020102020604" pitchFamily="82" charset="0"/>
                <a:cs typeface="Times New Roman" panose="02020603050405020304" pitchFamily="18" charset="0"/>
              </a:rPr>
              <a:t>Unit 9:  Lesson 3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68718" y="4812252"/>
            <a:ext cx="2288964" cy="1060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slow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61" y="2164343"/>
            <a:ext cx="3671838" cy="2277176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38" y="2158666"/>
            <a:ext cx="3435927" cy="2282853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630175" y="4802228"/>
            <a:ext cx="3394724" cy="1070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6000" dirty="0" smtClean="0">
                <a:latin typeface="Arial Black" panose="020B0A04020102020204" pitchFamily="34" charset="0"/>
              </a:rPr>
              <a:t>slower  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8575965" y="4441519"/>
            <a:ext cx="3616035" cy="721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The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400" dirty="0" smtClean="0">
                <a:latin typeface="Arial Black" panose="020B0A04020102020204" pitchFamily="34" charset="0"/>
              </a:rPr>
              <a:t>slowest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pic>
        <p:nvPicPr>
          <p:cNvPr id="2" name="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9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108</Words>
  <Application>Microsoft Office PowerPoint</Application>
  <PresentationFormat>Widescreen</PresentationFormat>
  <Paragraphs>47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Showcard Gothic</vt:lpstr>
      <vt:lpstr>Times New Roman</vt:lpstr>
      <vt:lpstr>Wingdings</vt:lpstr>
      <vt:lpstr>Office Theme</vt:lpstr>
      <vt:lpstr>PowerPoint Presentation</vt:lpstr>
      <vt:lpstr>PHUOC VINH AN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109</cp:revision>
  <dcterms:created xsi:type="dcterms:W3CDTF">2019-10-23T22:08:13Z</dcterms:created>
  <dcterms:modified xsi:type="dcterms:W3CDTF">2020-04-14T06:03:25Z</dcterms:modified>
</cp:coreProperties>
</file>